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2"/>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392" r:id="rId28"/>
    <p:sldId id="394" r:id="rId29"/>
    <p:sldId id="409" r:id="rId30"/>
    <p:sldId id="362" r:id="rId31"/>
    <p:sldId id="369" r:id="rId32"/>
    <p:sldId id="370" r:id="rId33"/>
    <p:sldId id="368" r:id="rId34"/>
    <p:sldId id="363" r:id="rId35"/>
    <p:sldId id="371" r:id="rId36"/>
    <p:sldId id="365" r:id="rId37"/>
    <p:sldId id="374" r:id="rId38"/>
    <p:sldId id="373" r:id="rId39"/>
    <p:sldId id="366" r:id="rId40"/>
    <p:sldId id="376" r:id="rId41"/>
    <p:sldId id="375" r:id="rId42"/>
    <p:sldId id="314" r:id="rId43"/>
    <p:sldId id="377" r:id="rId44"/>
    <p:sldId id="309" r:id="rId45"/>
    <p:sldId id="378" r:id="rId46"/>
    <p:sldId id="311" r:id="rId47"/>
    <p:sldId id="379" r:id="rId48"/>
    <p:sldId id="312" r:id="rId49"/>
    <p:sldId id="380" r:id="rId50"/>
    <p:sldId id="313" r:id="rId51"/>
    <p:sldId id="381" r:id="rId52"/>
    <p:sldId id="384" r:id="rId53"/>
    <p:sldId id="385" r:id="rId54"/>
    <p:sldId id="386" r:id="rId55"/>
    <p:sldId id="387" r:id="rId56"/>
    <p:sldId id="388" r:id="rId57"/>
    <p:sldId id="331" r:id="rId58"/>
    <p:sldId id="408" r:id="rId59"/>
    <p:sldId id="389" r:id="rId60"/>
    <p:sldId id="391" r:id="rId61"/>
    <p:sldId id="413" r:id="rId62"/>
    <p:sldId id="411" r:id="rId63"/>
    <p:sldId id="410" r:id="rId64"/>
    <p:sldId id="412" r:id="rId65"/>
    <p:sldId id="414" r:id="rId66"/>
    <p:sldId id="415" r:id="rId67"/>
    <p:sldId id="416" r:id="rId68"/>
    <p:sldId id="418" r:id="rId69"/>
    <p:sldId id="417" r:id="rId70"/>
    <p:sldId id="419" r:id="rId71"/>
    <p:sldId id="382" r:id="rId72"/>
    <p:sldId id="420" r:id="rId73"/>
    <p:sldId id="347" r:id="rId74"/>
    <p:sldId id="348" r:id="rId75"/>
    <p:sldId id="343" r:id="rId76"/>
    <p:sldId id="344" r:id="rId77"/>
    <p:sldId id="346" r:id="rId78"/>
    <p:sldId id="281" r:id="rId79"/>
    <p:sldId id="273" r:id="rId80"/>
    <p:sldId id="39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9"/>
    <p:restoredTop sz="94586"/>
  </p:normalViewPr>
  <p:slideViewPr>
    <p:cSldViewPr snapToGrid="0" snapToObjects="1">
      <p:cViewPr>
        <p:scale>
          <a:sx n="89" d="100"/>
          <a:sy n="89"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44</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0"/>
            <a:ext cx="9212060" cy="6858000"/>
          </a:xfrm>
          <a:prstGeom prst="rect">
            <a:avLst/>
          </a:prstGeom>
        </p:spPr>
      </p:pic>
    </p:spTree>
    <p:extLst>
      <p:ext uri="{BB962C8B-B14F-4D97-AF65-F5344CB8AC3E}">
        <p14:creationId xmlns:p14="http://schemas.microsoft.com/office/powerpoint/2010/main" val="1900534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a:t>http://www.dr-chuck.com/page1.htm - </a:t>
            </a:r>
            <a:r>
              <a:rPr lang="en-US" altLang="x-none">
                <a:solidFill>
                  <a:srgbClr val="FFFF00"/>
                </a:solidFill>
              </a:rPr>
              <a:t>200 OK</a:t>
            </a:r>
          </a:p>
          <a:p>
            <a:r>
              <a:rPr lang="en-US" altLang="x-none"/>
              <a:t>http://www.wa4e.com/nowhere.htm - </a:t>
            </a:r>
            <a:r>
              <a:rPr lang="en-US" altLang="x-none">
                <a:solidFill>
                  <a:srgbClr val="FFFF00"/>
                </a:solidFill>
              </a:rPr>
              <a:t>404 Not Found</a:t>
            </a:r>
          </a:p>
          <a:p>
            <a:r>
              <a:rPr lang="en-US" altLang="x-none"/>
              <a:t>http://www.drchuck.com/ - </a:t>
            </a:r>
            <a:r>
              <a:rPr lang="en-US" altLang="x-none">
                <a:solidFill>
                  <a:srgbClr val="FFFF00"/>
                </a:solidFill>
              </a:rPr>
              <a:t>302 Found / Moved</a:t>
            </a:r>
          </a:p>
          <a:p>
            <a:pPr marL="533387" lvl="1" indent="0">
              <a:buNone/>
            </a:pPr>
            <a:r>
              <a:rPr lang="en-US" altLang="x-none"/>
              <a:t>  Also known as </a:t>
            </a:r>
            <a:r>
              <a:rPr lang="en-US" altLang="en-US"/>
              <a:t>“</a:t>
            </a:r>
            <a:r>
              <a:rPr lang="en-US" altLang="x-none"/>
              <a:t>redirect</a:t>
            </a:r>
            <a:r>
              <a:rPr lang="en-US" altLang="en-US"/>
              <a:t>”</a:t>
            </a:r>
            <a:endParaRPr lang="en-US" altLang="x-none"/>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846848"/>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284356"/>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693288"/>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252573" y="3186662"/>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572309"/>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3108834"/>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154545"/>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903190"/>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2031514"/>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2171136"/>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877954"/>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755983"/>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478167"/>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404966"/>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4047567"/>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4019135"/>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756975"/>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39211"/>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424409" y="3572309"/>
            <a:ext cx="1155253" cy="369332"/>
          </a:xfrm>
          <a:prstGeom prst="rect">
            <a:avLst/>
          </a:prstGeom>
          <a:noFill/>
        </p:spPr>
        <p:txBody>
          <a:bodyPr wrap="none" rtlCol="0">
            <a:spAutoFit/>
          </a:bodyPr>
          <a:lstStyle/>
          <a:p>
            <a:pPr algn="ctr"/>
            <a:r>
              <a:rPr lang="en-US" dirty="0" smtClean="0"/>
              <a:t>Error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579662" y="3755983"/>
            <a:ext cx="200607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a:t>
            </a:r>
            <a:r>
              <a:rPr lang="en-US" smtClean="0"/>
              <a:t>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2103</TotalTime>
  <Words>4634</Words>
  <Application>Microsoft Macintosh PowerPoint</Application>
  <PresentationFormat>Widescreen</PresentationFormat>
  <Paragraphs>847</Paragraphs>
  <Slides>80</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80</vt:i4>
      </vt:variant>
    </vt:vector>
  </HeadingPairs>
  <TitlesOfParts>
    <vt:vector size="95"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189</cp:revision>
  <dcterms:created xsi:type="dcterms:W3CDTF">2019-01-19T02:12:54Z</dcterms:created>
  <dcterms:modified xsi:type="dcterms:W3CDTF">2019-10-02T14:13:14Z</dcterms:modified>
</cp:coreProperties>
</file>